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jpeg" ContentType="image/jpeg"/>
  <Default Extension="xml" ContentType="application/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app.xml" ContentType="application/vnd.openxmlformats-officedocument.extended-properties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masters/notesmaster1.xml" ContentType="application/vnd.openxmlformats-officedocument.presentationml.notesMaster+xml"/>
  <Override PartName="/ppt/slidelayouts/slidelayout2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6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EBD8C-D53A-498C-B14C-CA10A9BD3B43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C693E-A9EF-41A5-9D07-AC892BB146F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Metin Yer Tutucusu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CA9A8AF-F218-4D2C-B98E-C2D24A0F0C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2 Not Yer Tutucusu"/>
          <p:cNvSpPr>
            <a:spLocks noGrp="1" noEditPoint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 noEditPoints="1"/>
          </p:cNvSpPr>
          <p:nvPr>
            <p:ph type="sldNum" sz="quarter" idx="10"/>
          </p:nvPr>
        </p:nvSpPr>
        <p:spPr/>
        <p:txBody>
          <a:bodyPr/>
          <a:lstStyle/>
          <a:p>
            <a:fld id="{EEFC693E-A9EF-41A5-9D07-AC892BB146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Metin Yer Tutucusu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957B361-A7B4-424C-8C90-54B57D7CAC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Metin Yer Tutucusu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32F595E-AA0C-4A30-BFA8-AC62ED6388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Metin Yer Tutucusu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46407A9E-A39E-4539-8CD9-EF684BB3E5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Metin Yer Tutucusu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1E2A56B-3C5C-4453-9957-F9F741D954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Metin Yer Tutucusu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B7348F2-AD62-4E39-BEEE-B119C4598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Metin Yer Tutucusu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1EBB297-98BF-40C0-AB3C-A4FA0C7779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 noEditPoint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 noEditPoint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5" name="4 Altbilgi Yer Tutucusu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dt="0"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5" name="4 Altbilgi Yer Tutucusu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dt="0"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 noEditPoints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 noEditPoints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5" name="4 Altbilgi Yer Tutucusu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dt="0"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5" name="4 Altbilgi Yer Tutucusu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dt="0"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 noEditPoints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 noEditPoints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5" name="4 Altbilgi Yer Tutucusu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dt="0"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 noEditPoints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 noEditPoints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6" name="5 Altbilgi Yer Tutucusu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dt="0"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 noEditPoints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 noEditPoints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 noEditPoints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 noEditPoints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8" name="7 Altbilgi Yer Tutucusu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dt="0"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4" name="3 Altbilgi Yer Tutucusu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dt="0"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3" name="2 Altbilgi Yer Tutucusu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dt="0"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 noEditPoints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 noEditPoints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 noEditPoints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6" name="5 Altbilgi Yer Tutucusu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dt="0"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 noEditPoints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 noEditPoints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/>
          </a:p>
        </p:txBody>
      </p:sp>
      <p:sp>
        <p:nvSpPr>
          <p:cNvPr id="4" name="3 Metin Yer Tutucusu"/>
          <p:cNvSpPr>
            <a:spLocks noGrp="1" noEditPoints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6" name="5 Altbilgi Yer Tutucusu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dt="0" sldNum="0" hdr="0" ftr="0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 noEditPoint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 noEditPoint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 noEditPoints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t>28.02.2023</a:t>
            </a:fld>
            <a:endParaRPr lang="tr-TR"/>
          </a:p>
        </p:txBody>
      </p:sp>
      <p:sp>
        <p:nvSpPr>
          <p:cNvPr id="5" name="4 Altbilgi Yer Tutucusu"/>
          <p:cNvSpPr>
            <a:spLocks noGrp="1" noEditPoints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 noEditPoints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sunu kapak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9572" y="-1409304"/>
            <a:ext cx="9144000" cy="6951663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051" name="Rectangle 8"/>
          <p:cNvSpPr>
            <a:spLocks noGrp="1" noEditPoints="1" noChangeArrowheads="1"/>
          </p:cNvSpPr>
          <p:nvPr>
            <p:ph type="subTitle" idx="1"/>
          </p:nvPr>
        </p:nvSpPr>
        <p:spPr>
          <a:xfrm>
            <a:off x="3048000" y="609600"/>
            <a:ext cx="5876925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</a:pPr>
            <a:endParaRPr lang="tr-TR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HASTANE BİLGİ YÖNETİM SİSTEMİNDE İSTENMEYEN OLAY BİLDİRİM SİSTEMİ KULLANIMI</a:t>
            </a:r>
            <a:endParaRPr lang="tr-TR" altLang="tr-T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</p:txBody>
      </p:sp>
      <p:sp>
        <p:nvSpPr>
          <p:cNvPr id="2052" name="3 Dikdörtgen"/>
          <p:cNvSpPr>
            <a:spLocks noChangeArrowheads="1"/>
          </p:cNvSpPr>
          <p:nvPr/>
        </p:nvSpPr>
        <p:spPr bwMode="auto">
          <a:xfrm>
            <a:off x="3276600" y="4902200"/>
            <a:ext cx="5486400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tr-TR" altLang="tr-TR" b="1" dirty="0">
                <a:latin typeface="Times New Roman" pitchFamily="18" charset="0"/>
                <a:cs typeface="Times New Roman" pitchFamily="18" charset="0"/>
              </a:rPr>
              <a:t>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EditPoints="1" noChangeArrowheads="1"/>
          </p:cNvSpPr>
          <p:nvPr>
            <p:ph type="subTitle" idx="1"/>
          </p:nvPr>
        </p:nvSpPr>
        <p:spPr>
          <a:xfrm>
            <a:off x="1371600" y="4286256"/>
            <a:ext cx="6400800" cy="785818"/>
          </a:xfrm>
        </p:spPr>
        <p:txBody>
          <a:bodyPr>
            <a:normAutofit fontScale="85000" lnSpcReduction="20000"/>
          </a:bodyPr>
          <a:lstStyle/>
          <a:p>
            <a:endParaRPr lang="tr-TR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KULLANICI ADI VE ŞİFRENİZİ GİRİNİZ</a:t>
            </a:r>
          </a:p>
        </p:txBody>
      </p:sp>
      <p:pic>
        <p:nvPicPr>
          <p:cNvPr id="7171" name="Picture 4" descr="sunu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785794"/>
            <a:ext cx="4546743" cy="22574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  <p:sp>
        <p:nvSpPr>
          <p:cNvPr id="8" name="7 Aşağı Ok"/>
          <p:cNvSpPr/>
          <p:nvPr/>
        </p:nvSpPr>
        <p:spPr>
          <a:xfrm>
            <a:off x="4000496" y="3214686"/>
            <a:ext cx="484632" cy="92869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 noEditPoints="1"/>
          </p:cNvSpPr>
          <p:nvPr>
            <p:ph type="ctrTitle"/>
          </p:nvPr>
        </p:nvSpPr>
        <p:spPr>
          <a:xfrm>
            <a:off x="714348" y="5500703"/>
            <a:ext cx="7772400" cy="571504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MÜRACAT VE KULLANICI İŞLEMLERİNİ SEÇİNİZ.</a:t>
            </a:r>
          </a:p>
        </p:txBody>
      </p:sp>
      <p:pic>
        <p:nvPicPr>
          <p:cNvPr id="7171" name="Picture 4" descr="sunu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4" name="3 Resim" descr="C:\Users\user\Desktop\MİA HALİS BEY\MİA'DA İSTENMEYEN OLAY BİLDİRİM ADIMLARI\ADIM 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2852"/>
            <a:ext cx="7643865" cy="47149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9 Aşağı Ok"/>
          <p:cNvSpPr/>
          <p:nvPr/>
        </p:nvSpPr>
        <p:spPr>
          <a:xfrm>
            <a:off x="3929058" y="4714884"/>
            <a:ext cx="484632" cy="92869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 descr="sunu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6" name="5 Başlık"/>
          <p:cNvSpPr>
            <a:spLocks noGrp="1" noEditPoints="1"/>
          </p:cNvSpPr>
          <p:nvPr>
            <p:ph type="ctrTitle"/>
          </p:nvPr>
        </p:nvSpPr>
        <p:spPr>
          <a:xfrm>
            <a:off x="571472" y="5072074"/>
            <a:ext cx="8215370" cy="714380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KULLANICI ADINIZI VE ŞİFRENİZİ YAZINIZ.</a:t>
            </a:r>
          </a:p>
        </p:txBody>
      </p:sp>
      <p:pic>
        <p:nvPicPr>
          <p:cNvPr id="7" name="6 Resim" descr="C:\Users\user\Desktop\MİA HALİS BEY\MİA'DA İSTENMEYEN OLAY BİLDİRİM ADIMLARI\ADIM 2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291"/>
            <a:ext cx="7929618" cy="450059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Aşağı Ok"/>
          <p:cNvSpPr/>
          <p:nvPr/>
        </p:nvSpPr>
        <p:spPr>
          <a:xfrm>
            <a:off x="4071934" y="4286256"/>
            <a:ext cx="484632" cy="71438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 descr="sunu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6" name="5 Başlık"/>
          <p:cNvSpPr>
            <a:spLocks noGrp="1" noEditPoints="1"/>
          </p:cNvSpPr>
          <p:nvPr>
            <p:ph type="ctrTitle"/>
          </p:nvPr>
        </p:nvSpPr>
        <p:spPr>
          <a:xfrm>
            <a:off x="142844" y="4857760"/>
            <a:ext cx="9001156" cy="1357322"/>
          </a:xfrm>
        </p:spPr>
        <p:txBody>
          <a:bodyPr>
            <a:noAutofit/>
          </a:bodyPr>
          <a:lstStyle/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OLAY TÜRÜNÜ SEÇİNİZ. </a:t>
            </a:r>
            <a:br>
              <a:rPr lang="tr-TR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HASTA GÜVENLİĞİ (İLAÇ,LABORATUVAR,CERAHİ, DİĞER)</a:t>
            </a:r>
            <a:br>
              <a:rPr lang="tr-TR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ÇALIŞAN GÜVENLİĞİ</a:t>
            </a:r>
          </a:p>
        </p:txBody>
      </p:sp>
      <p:pic>
        <p:nvPicPr>
          <p:cNvPr id="4" name="3 Resim" descr="C:\Users\user\Desktop\MİA HALİS BEY\MİA'DA İSTENMEYEN OLAY BİLDİRİM ADIMLARI\ADIM 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53"/>
            <a:ext cx="8215370" cy="435771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Aşağı Ok"/>
          <p:cNvSpPr/>
          <p:nvPr/>
        </p:nvSpPr>
        <p:spPr>
          <a:xfrm>
            <a:off x="4071934" y="4000504"/>
            <a:ext cx="484632" cy="71438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 descr="sunu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6" name="5 Başlık"/>
          <p:cNvSpPr>
            <a:spLocks noGrp="1" noEditPoints="1"/>
          </p:cNvSpPr>
          <p:nvPr>
            <p:ph type="ctrTitle"/>
          </p:nvPr>
        </p:nvSpPr>
        <p:spPr>
          <a:xfrm>
            <a:off x="214282" y="5072074"/>
            <a:ext cx="8072494" cy="1143009"/>
          </a:xfrm>
        </p:spPr>
        <p:txBody>
          <a:bodyPr>
            <a:normAutofit fontScale="90000"/>
          </a:bodyPr>
          <a:lstStyle/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DİĞER SEÇİNİZ. </a:t>
            </a:r>
            <a:br>
              <a:rPr lang="tr-TR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(ÖRNEK OLARAK ‘DİĞER HASTA GÜVENLİĞİ’ ALINDI)</a:t>
            </a:r>
          </a:p>
        </p:txBody>
      </p:sp>
      <p:pic>
        <p:nvPicPr>
          <p:cNvPr id="4" name="3 Resim" descr="C:\Users\user\Desktop\MİA HALİS BEY\MİA'DA İSTENMEYEN OLAY BİLDİRİM ADIMLARI\ADIM 4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1"/>
            <a:ext cx="7796241" cy="44291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Aşağı Ok"/>
          <p:cNvSpPr/>
          <p:nvPr/>
        </p:nvSpPr>
        <p:spPr>
          <a:xfrm>
            <a:off x="3929058" y="4286256"/>
            <a:ext cx="484632" cy="71438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 descr="sunu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6" name="5 Başlık"/>
          <p:cNvSpPr>
            <a:spLocks noGrp="1" noEditPoints="1"/>
          </p:cNvSpPr>
          <p:nvPr>
            <p:ph type="ctrTitle"/>
          </p:nvPr>
        </p:nvSpPr>
        <p:spPr>
          <a:xfrm>
            <a:off x="285720" y="5000637"/>
            <a:ext cx="8358246" cy="1071570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“EKLE” Yİ TIKLAYARAK İLGİLİ BAŞLIKLARI DOLDURUNUZ.</a:t>
            </a:r>
          </a:p>
        </p:txBody>
      </p:sp>
      <p:pic>
        <p:nvPicPr>
          <p:cNvPr id="4" name="3 Resim" descr="C:\Users\user\Desktop\MİA HALİS BEY\MİA'DA İSTENMEYEN OLAY BİLDİRİM ADIMLARI\ADIM 4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1"/>
            <a:ext cx="8143932" cy="442915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Aşağı Ok"/>
          <p:cNvSpPr/>
          <p:nvPr/>
        </p:nvSpPr>
        <p:spPr>
          <a:xfrm>
            <a:off x="3929058" y="4286256"/>
            <a:ext cx="484632" cy="71438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 descr="sunu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7" name="6 Başlık"/>
          <p:cNvSpPr>
            <a:spLocks noGrp="1" noEditPoints="1"/>
          </p:cNvSpPr>
          <p:nvPr>
            <p:ph type="ctrTitle"/>
          </p:nvPr>
        </p:nvSpPr>
        <p:spPr>
          <a:xfrm>
            <a:off x="428596" y="4643446"/>
            <a:ext cx="7772400" cy="1470025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“KAYDET”İ TIKLAYINIZ.</a:t>
            </a:r>
          </a:p>
        </p:txBody>
      </p:sp>
      <p:pic>
        <p:nvPicPr>
          <p:cNvPr id="8" name="7 Resim" descr="C:\Users\user\Desktop\MİA HALİS BEY\MİA'DA İSTENMEYEN OLAY BİLDİRİM ADIMLARI\ADIM 5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1"/>
            <a:ext cx="7929618" cy="407196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Aşağı Ok"/>
          <p:cNvSpPr/>
          <p:nvPr/>
        </p:nvSpPr>
        <p:spPr>
          <a:xfrm>
            <a:off x="4214810" y="3929066"/>
            <a:ext cx="484632" cy="71438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 descr="sunu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6" name="5 Başlık"/>
          <p:cNvSpPr>
            <a:spLocks noGrp="1" noEditPoint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BİLDİRİMİNİZ YAPILMIŞTIR. TEŞEKKÜR EDERİZ.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56</Words>
  <Application>Microsoft Office PowerPoint</Application>
  <PresentationFormat>Ekran Gösterisi (4:3)</PresentationFormat>
  <Paragraphs>19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PowerPoint Sunusu</vt:lpstr>
      <vt:lpstr>PowerPoint Sunusu</vt:lpstr>
      <vt:lpstr>MÜRACAT VE KULLANICI İŞLEMLERİNİ SEÇİNİZ.</vt:lpstr>
      <vt:lpstr>KULLANICI ADINIZI VE ŞİFRENİZİ YAZINIZ.</vt:lpstr>
      <vt:lpstr>OLAY TÜRÜNÜ SEÇİNİZ.  HASTA GÜVENLİĞİ (İLAÇ,LABORATUVAR,CERAHİ, DİĞER) ÇALIŞAN GÜVENLİĞİ</vt:lpstr>
      <vt:lpstr>DİĞER SEÇİNİZ.  (ÖRNEK OLARAK ‘DİĞER HASTA GÜVENLİĞİ’ ALINDI)</vt:lpstr>
      <vt:lpstr>“EKLE” Yİ TIKLAYARAK İLGİLİ BAŞLIKLARI DOLDURUNUZ.</vt:lpstr>
      <vt:lpstr>“KAYDET”İ TIKLAYINIZ.</vt:lpstr>
      <vt:lpstr>BİLDİRİMİNİZ YAPILMIŞTIR. TEŞEKKÜR EDERİZ.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Administrator</dc:creator>
  <cp:lastModifiedBy>Ayten ÇELİKBAŞ</cp:lastModifiedBy>
  <cp:revision>15</cp:revision>
  <dcterms:created xsi:type="dcterms:W3CDTF">2023-02-27T12:25:36Z</dcterms:created>
  <dcterms:modified xsi:type="dcterms:W3CDTF">2023-02-28T05:56:54Z</dcterms:modified>
</cp:coreProperties>
</file>